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1" r:id="rId7"/>
    <p:sldId id="263" r:id="rId8"/>
    <p:sldId id="264" r:id="rId9"/>
    <p:sldId id="265" r:id="rId10"/>
    <p:sldId id="266" r:id="rId11"/>
    <p:sldId id="2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FO7gsUabQI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x0-yEXz_j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Gjy4sAjZY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01005" y="1202030"/>
            <a:ext cx="10612708" cy="3200400"/>
          </a:xfrm>
        </p:spPr>
        <p:txBody>
          <a:bodyPr/>
          <a:lstStyle/>
          <a:p>
            <a:r>
              <a:rPr lang="pl-PL" b="1" dirty="0" smtClean="0"/>
              <a:t>Lekkoatletyczny tor przeszkód </a:t>
            </a:r>
            <a:br>
              <a:rPr lang="pl-PL" b="1" dirty="0" smtClean="0"/>
            </a:b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337902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3" y="141668"/>
            <a:ext cx="9905998" cy="1905000"/>
          </a:xfrm>
        </p:spPr>
        <p:txBody>
          <a:bodyPr/>
          <a:lstStyle/>
          <a:p>
            <a:r>
              <a:rPr lang="pl-PL" dirty="0" smtClean="0"/>
              <a:t>Przykładowy tor przeszkód na lekcji </a:t>
            </a:r>
            <a:r>
              <a:rPr lang="pl-PL" dirty="0" err="1" smtClean="0"/>
              <a:t>wf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0913" y="1622739"/>
            <a:ext cx="10506498" cy="4778062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Start z siadu </a:t>
            </a:r>
            <a:r>
              <a:rPr lang="pl-PL" dirty="0" smtClean="0"/>
              <a:t>skrzyżnego,</a:t>
            </a:r>
          </a:p>
          <a:p>
            <a:r>
              <a:rPr lang="pl-PL" dirty="0" smtClean="0"/>
              <a:t>wejście </a:t>
            </a:r>
            <a:r>
              <a:rPr lang="pl-PL" dirty="0"/>
              <a:t>na skrzynię dowolnym sposobem, </a:t>
            </a:r>
            <a:endParaRPr lang="pl-PL" dirty="0" smtClean="0"/>
          </a:p>
          <a:p>
            <a:r>
              <a:rPr lang="pl-PL" dirty="0" smtClean="0"/>
              <a:t>przejście </a:t>
            </a:r>
            <a:r>
              <a:rPr lang="pl-PL" dirty="0"/>
              <a:t>,zeskok na materac </a:t>
            </a:r>
            <a:endParaRPr lang="pl-PL" dirty="0" smtClean="0"/>
          </a:p>
          <a:p>
            <a:r>
              <a:rPr lang="pl-PL" dirty="0" smtClean="0"/>
              <a:t>przewrót </a:t>
            </a:r>
            <a:r>
              <a:rPr lang="pl-PL" dirty="0"/>
              <a:t>w przód z biegu </a:t>
            </a:r>
          </a:p>
          <a:p>
            <a:r>
              <a:rPr lang="pl-PL" dirty="0" smtClean="0"/>
              <a:t>trzy </a:t>
            </a:r>
            <a:r>
              <a:rPr lang="pl-PL" dirty="0"/>
              <a:t>piłki lekarskie jedna za </a:t>
            </a:r>
            <a:r>
              <a:rPr lang="pl-PL" dirty="0" smtClean="0"/>
              <a:t>drugą</a:t>
            </a:r>
          </a:p>
          <a:p>
            <a:r>
              <a:rPr lang="pl-PL" dirty="0" smtClean="0"/>
              <a:t>przeskoki obunóż,</a:t>
            </a:r>
          </a:p>
          <a:p>
            <a:r>
              <a:rPr lang="pl-PL" dirty="0" smtClean="0"/>
              <a:t>piłka </a:t>
            </a:r>
            <a:r>
              <a:rPr lang="pl-PL" dirty="0"/>
              <a:t>koszykowa; 2 rzuty do kosza,(należy trafić do </a:t>
            </a:r>
            <a:r>
              <a:rPr lang="pl-PL" dirty="0" smtClean="0"/>
              <a:t>kosza)</a:t>
            </a:r>
          </a:p>
          <a:p>
            <a:r>
              <a:rPr lang="pl-PL" dirty="0" smtClean="0"/>
              <a:t>przejście </a:t>
            </a:r>
            <a:r>
              <a:rPr lang="pl-PL" dirty="0"/>
              <a:t>przez </a:t>
            </a:r>
            <a:r>
              <a:rPr lang="pl-PL" dirty="0" smtClean="0"/>
              <a:t>szarfy</a:t>
            </a:r>
          </a:p>
          <a:p>
            <a:r>
              <a:rPr lang="pl-PL" dirty="0" smtClean="0"/>
              <a:t>czołganie </a:t>
            </a:r>
            <a:r>
              <a:rPr lang="pl-PL" dirty="0"/>
              <a:t>się na materacu </a:t>
            </a:r>
          </a:p>
          <a:p>
            <a:r>
              <a:rPr lang="pl-PL" dirty="0" smtClean="0"/>
              <a:t>10 </a:t>
            </a:r>
            <a:r>
              <a:rPr lang="pl-PL" dirty="0"/>
              <a:t>skoków przez </a:t>
            </a:r>
            <a:r>
              <a:rPr lang="pl-PL" dirty="0" smtClean="0"/>
              <a:t>skakankę, </a:t>
            </a:r>
          </a:p>
          <a:p>
            <a:r>
              <a:rPr lang="pl-PL" dirty="0" smtClean="0"/>
              <a:t>przeciąganie </a:t>
            </a:r>
            <a:r>
              <a:rPr lang="pl-PL" dirty="0"/>
              <a:t>się po ławeczce w leżeniu przodem </a:t>
            </a:r>
          </a:p>
          <a:p>
            <a:r>
              <a:rPr lang="pl-PL" dirty="0" smtClean="0"/>
              <a:t>bieg </a:t>
            </a:r>
            <a:r>
              <a:rPr lang="pl-PL" dirty="0"/>
              <a:t>na czworakach do me</a:t>
            </a:r>
          </a:p>
        </p:txBody>
      </p:sp>
    </p:spTree>
    <p:extLst>
      <p:ext uri="{BB962C8B-B14F-4D97-AF65-F5344CB8AC3E}">
        <p14:creationId xmlns:p14="http://schemas.microsoft.com/office/powerpoint/2010/main" val="206749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Filmik pokazowy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1800" dirty="0" smtClean="0"/>
              <a:t>Przykładowy lekkoatletyczny tor przeszkód</a:t>
            </a:r>
            <a:endParaRPr lang="pl-PL" sz="1800" dirty="0"/>
          </a:p>
        </p:txBody>
      </p:sp>
      <p:pic>
        <p:nvPicPr>
          <p:cNvPr id="4" name="BFO7gsUabQ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26535" y="2218386"/>
            <a:ext cx="6156102" cy="322584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163650" y="5444229"/>
            <a:ext cx="7881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klika razy na obrazek</a:t>
            </a:r>
          </a:p>
          <a:p>
            <a:pPr algn="ctr"/>
            <a:r>
              <a:rPr lang="pl-PL" dirty="0" smtClean="0"/>
              <a:t>W razie problemów z uruchomieniem – link:</a:t>
            </a:r>
          </a:p>
          <a:p>
            <a:pPr algn="ctr"/>
            <a:r>
              <a:rPr lang="pl-PL" dirty="0"/>
              <a:t>https://www.youtube.com/watch?v=BFO7gsUabQI</a:t>
            </a:r>
          </a:p>
        </p:txBody>
      </p:sp>
    </p:spTree>
    <p:extLst>
      <p:ext uri="{BB962C8B-B14F-4D97-AF65-F5344CB8AC3E}">
        <p14:creationId xmlns:p14="http://schemas.microsoft.com/office/powerpoint/2010/main" val="72438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3944" y="1687132"/>
            <a:ext cx="10570892" cy="2630511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 smtClean="0"/>
              <a:t>Przykładowe ćwiczenia</a:t>
            </a:r>
            <a:endParaRPr lang="pl-PL" sz="4400" b="1" dirty="0"/>
          </a:p>
        </p:txBody>
      </p:sp>
    </p:spTree>
    <p:extLst>
      <p:ext uri="{BB962C8B-B14F-4D97-AF65-F5344CB8AC3E}">
        <p14:creationId xmlns:p14="http://schemas.microsoft.com/office/powerpoint/2010/main" val="206247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1. Bieg przez płotki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36" y="2764116"/>
            <a:ext cx="3928058" cy="3020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825" y="2764116"/>
            <a:ext cx="4212666" cy="3020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7884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2</a:t>
            </a:r>
            <a:r>
              <a:rPr lang="pl-PL" b="1" dirty="0" smtClean="0"/>
              <a:t>. Slalom między pachołkami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95" y="2323963"/>
            <a:ext cx="2907949" cy="360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6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552" y="184597"/>
            <a:ext cx="10042858" cy="1451020"/>
          </a:xfrm>
        </p:spPr>
        <p:txBody>
          <a:bodyPr/>
          <a:lstStyle/>
          <a:p>
            <a:pPr algn="ctr"/>
            <a:r>
              <a:rPr lang="pl-PL" b="1" dirty="0" smtClean="0"/>
              <a:t>3. Przewrót w przód</a:t>
            </a:r>
            <a:endParaRPr lang="pl-PL" b="1" dirty="0"/>
          </a:p>
        </p:txBody>
      </p:sp>
      <p:pic>
        <p:nvPicPr>
          <p:cNvPr id="4" name="rx0-yEXz_j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51590" y="2514600"/>
            <a:ext cx="5600139" cy="3066467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153476" y="5581067"/>
            <a:ext cx="7881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klika razy na obrazek</a:t>
            </a:r>
          </a:p>
          <a:p>
            <a:pPr algn="ctr"/>
            <a:r>
              <a:rPr lang="pl-PL" dirty="0" smtClean="0"/>
              <a:t>W razie problemów z uruchomieniem – link:</a:t>
            </a:r>
          </a:p>
          <a:p>
            <a:pPr algn="ctr"/>
            <a:r>
              <a:rPr lang="pl-PL" dirty="0"/>
              <a:t>https://www.youtube.com/watch?v=rx0-yEXz_jQ</a:t>
            </a:r>
            <a:endParaRPr lang="pl-PL" dirty="0" smtClean="0"/>
          </a:p>
        </p:txBody>
      </p:sp>
      <p:sp>
        <p:nvSpPr>
          <p:cNvPr id="6" name="pole tekstowe 5"/>
          <p:cNvSpPr txBox="1"/>
          <p:nvPr/>
        </p:nvSpPr>
        <p:spPr>
          <a:xfrm>
            <a:off x="3300232" y="1868269"/>
            <a:ext cx="5451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Filmik pokazowy jak prawidłowo wykonać przewrót w przód</a:t>
            </a: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46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1412" y="286435"/>
            <a:ext cx="9905998" cy="1323867"/>
          </a:xfrm>
        </p:spPr>
        <p:txBody>
          <a:bodyPr/>
          <a:lstStyle/>
          <a:p>
            <a:pPr algn="ctr"/>
            <a:r>
              <a:rPr lang="pl-PL" b="1" dirty="0" smtClean="0"/>
              <a:t>4. Przewrót w tył</a:t>
            </a:r>
            <a:endParaRPr lang="pl-PL" b="1" dirty="0"/>
          </a:p>
        </p:txBody>
      </p:sp>
      <p:pic>
        <p:nvPicPr>
          <p:cNvPr id="4" name="hGjy4sAjZY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75020" y="2449401"/>
            <a:ext cx="6065949" cy="3131666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975020" y="1706686"/>
            <a:ext cx="6065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Filmik pokazowy jak prawidłowo wykonać przewrót w tył</a:t>
            </a:r>
            <a:endParaRPr lang="pl-P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153476" y="5581067"/>
            <a:ext cx="7881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klika razy na obrazek</a:t>
            </a:r>
          </a:p>
          <a:p>
            <a:pPr algn="ctr"/>
            <a:r>
              <a:rPr lang="pl-PL" dirty="0" smtClean="0"/>
              <a:t>W razie problemów z uruchomieniem – link:</a:t>
            </a:r>
          </a:p>
          <a:p>
            <a:pPr algn="ctr"/>
            <a:r>
              <a:rPr lang="pl-PL" dirty="0"/>
              <a:t>https://www.youtube.com/watch?v=hGjy4sAjZYE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21170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35351" y="390659"/>
            <a:ext cx="9905998" cy="1193442"/>
          </a:xfrm>
        </p:spPr>
        <p:txBody>
          <a:bodyPr/>
          <a:lstStyle/>
          <a:p>
            <a:pPr algn="ctr"/>
            <a:r>
              <a:rPr lang="pl-PL" b="1" dirty="0" smtClean="0"/>
              <a:t>5. Przejście równoważne po ławeczce</a:t>
            </a:r>
            <a:endParaRPr lang="pl-PL" b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528" y="2266683"/>
            <a:ext cx="4551048" cy="3997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ole tekstowe 5"/>
          <p:cNvSpPr txBox="1"/>
          <p:nvPr/>
        </p:nvSpPr>
        <p:spPr>
          <a:xfrm>
            <a:off x="270455" y="1751527"/>
            <a:ext cx="698034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1. Przejście po odwróconej ławeczce przodem, tyłem</a:t>
            </a:r>
            <a:br>
              <a:rPr lang="pl-PL" sz="2000" dirty="0"/>
            </a:br>
            <a:r>
              <a:rPr lang="pl-PL" sz="2000" dirty="0"/>
              <a:t>2. Przejście krokiem dostawnym, skrzyżnym</a:t>
            </a:r>
            <a:br>
              <a:rPr lang="pl-PL" sz="2000" dirty="0"/>
            </a:br>
            <a:r>
              <a:rPr lang="pl-PL" sz="2000" dirty="0"/>
              <a:t>3. Przejście z półobrotami we wspięciu na palcach</a:t>
            </a:r>
            <a:br>
              <a:rPr lang="pl-PL" sz="2000" dirty="0"/>
            </a:br>
            <a:r>
              <a:rPr lang="pl-PL" sz="2000" dirty="0"/>
              <a:t>4. Przejście z unoszeniem nóg w przód, w tył, na bok</a:t>
            </a:r>
            <a:br>
              <a:rPr lang="pl-PL" sz="2000" dirty="0"/>
            </a:br>
            <a:r>
              <a:rPr lang="pl-PL" sz="2000" dirty="0"/>
              <a:t>5. Przejście zakończone zeskokiem na podłogę przodem, bokiem, tyłem, z wymachem nóg w przód, bok, </a:t>
            </a:r>
            <a:br>
              <a:rPr lang="pl-PL" sz="2000" dirty="0"/>
            </a:br>
            <a:r>
              <a:rPr lang="pl-PL" sz="2000" dirty="0"/>
              <a:t>6. Podskoki w miejscu i w ruchu ze zmianą nóg, z nogi na nogę, z półobrotami</a:t>
            </a:r>
            <a:br>
              <a:rPr lang="pl-PL" sz="2000" dirty="0"/>
            </a:br>
            <a:r>
              <a:rPr lang="pl-PL" sz="2000" dirty="0"/>
              <a:t>7. Pozycje równoważne np. wagi, siady równoważne, klęki, półszpagaty</a:t>
            </a:r>
            <a:br>
              <a:rPr lang="pl-PL" sz="2000" dirty="0"/>
            </a:br>
            <a:r>
              <a:rPr lang="pl-PL" sz="2000" dirty="0"/>
              <a:t>8. Marsze z podrzucaniem piłki, przechodzeniem ponad </a:t>
            </a:r>
            <a:r>
              <a:rPr lang="pl-PL" sz="2000" dirty="0" smtClean="0"/>
              <a:t>przeszkodami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665612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6. Skok przez kozła/</a:t>
            </a:r>
            <a:r>
              <a:rPr lang="pl-PL" b="1" dirty="0" err="1" smtClean="0"/>
              <a:t>Skrznię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053" y="2804885"/>
            <a:ext cx="4223064" cy="2681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709" y="2804885"/>
            <a:ext cx="4056846" cy="2681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9736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7. Gra -Wyścig obrączek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7882" y="1918953"/>
            <a:ext cx="11462197" cy="4584878"/>
          </a:xfrm>
        </p:spPr>
        <p:txBody>
          <a:bodyPr>
            <a:normAutofit/>
          </a:bodyPr>
          <a:lstStyle/>
          <a:p>
            <a:pPr algn="just"/>
            <a:r>
              <a:rPr lang="pl-PL" sz="2800" u="sng" dirty="0">
                <a:solidFill>
                  <a:schemeClr val="accent1">
                    <a:lumMod val="75000"/>
                  </a:schemeClr>
                </a:solidFill>
              </a:rPr>
              <a:t>Ustawienie</a:t>
            </a:r>
            <a:r>
              <a:rPr lang="pl-PL" sz="2800" dirty="0"/>
              <a:t>: w rzędach. Przed każdym rzędem ułożono 3 przeszkody w postaci kół „hula-hop” zachodzących na </a:t>
            </a:r>
            <a:r>
              <a:rPr lang="pl-PL" sz="2800" dirty="0" smtClean="0"/>
              <a:t>siebie. odległości </a:t>
            </a:r>
            <a:r>
              <a:rPr lang="pl-PL" sz="2800" dirty="0"/>
              <a:t>między przeszkodami 6-7 m </a:t>
            </a:r>
            <a:endParaRPr lang="pl-PL" sz="2800" dirty="0" smtClean="0"/>
          </a:p>
          <a:p>
            <a:pPr algn="just"/>
            <a:r>
              <a:rPr lang="pl-PL" sz="2800" dirty="0" smtClean="0">
                <a:solidFill>
                  <a:schemeClr val="accent1">
                    <a:lumMod val="75000"/>
                  </a:schemeClr>
                </a:solidFill>
              </a:rPr>
              <a:t>Przebieg </a:t>
            </a:r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gry: </a:t>
            </a:r>
            <a:r>
              <a:rPr lang="pl-PL" sz="2800" dirty="0"/>
              <a:t>na sygnał pierwszy z rzędu biegnie do półmetka pokonując przeszkody i biegiem wraca do swojego rzędu, upoważniając następnego do biegu. Wygrywa zespół, który szybciej i dokładniej wykona zadanie</a:t>
            </a:r>
          </a:p>
        </p:txBody>
      </p:sp>
    </p:spTree>
    <p:extLst>
      <p:ext uri="{BB962C8B-B14F-4D97-AF65-F5344CB8AC3E}">
        <p14:creationId xmlns:p14="http://schemas.microsoft.com/office/powerpoint/2010/main" val="36609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atk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TM03457485[[fn=Siatka]]</Template>
  <TotalTime>60</TotalTime>
  <Words>280</Words>
  <Application>Microsoft Office PowerPoint</Application>
  <PresentationFormat>Panoramiczny</PresentationFormat>
  <Paragraphs>37</Paragraphs>
  <Slides>11</Slides>
  <Notes>0</Notes>
  <HiddenSlides>0</HiddenSlides>
  <MMClips>3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Siatka</vt:lpstr>
      <vt:lpstr>Lekkoatletyczny tor przeszkód  </vt:lpstr>
      <vt:lpstr>Przykładowy tor przeszkód na lekcji wf</vt:lpstr>
      <vt:lpstr>Filmik pokazowy Przykładowy lekkoatletyczny tor przeszkód</vt:lpstr>
      <vt:lpstr>Przykładowe ćwiczenia</vt:lpstr>
      <vt:lpstr>1. Bieg przez płotki</vt:lpstr>
      <vt:lpstr>2. Slalom między pachołkami</vt:lpstr>
      <vt:lpstr>3. Przewrót w przód</vt:lpstr>
      <vt:lpstr>4. Przewrót w tył</vt:lpstr>
      <vt:lpstr>5. Przejście równoważne po ławeczce</vt:lpstr>
      <vt:lpstr>6. Skok przez kozła/Skrznię</vt:lpstr>
      <vt:lpstr>7. Gra -Wyścig obrączek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Lekkoatletyczny tor przeszkód</dc:title>
  <dc:creator>Admin1</dc:creator>
  <cp:lastModifiedBy>admin</cp:lastModifiedBy>
  <cp:revision>6</cp:revision>
  <dcterms:created xsi:type="dcterms:W3CDTF">2020-04-22T11:24:53Z</dcterms:created>
  <dcterms:modified xsi:type="dcterms:W3CDTF">2020-04-22T13:48:29Z</dcterms:modified>
</cp:coreProperties>
</file>